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fontScale="92500" lnSpcReduction="10000"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b="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−3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−4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b="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>
                    <a:ea typeface="Cambria Math" pitchFamily="18" charset="0"/>
                  </a:rPr>
                  <a:t>Solve for x and y</a:t>
                </a:r>
                <a:r>
                  <a:rPr lang="en-US" sz="3600" b="0" i="1" dirty="0" smtClean="0">
                    <a:latin typeface="Cambria Math"/>
                    <a:ea typeface="Cambria Math" pitchFamily="18" charset="0"/>
                  </a:rPr>
                  <a:t/>
                </a:r>
                <a:br>
                  <a:rPr lang="en-US" sz="3600" b="0" i="1" dirty="0" smtClean="0">
                    <a:latin typeface="Cambria Math"/>
                    <a:ea typeface="Cambria Math" pitchFamily="18" charset="0"/>
                  </a:rPr>
                </a:b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2</m:t>
                    </m:r>
                    <m:d>
                      <m:dPr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3600" b="0" i="1" smtClean="0">
                                    <a:latin typeface="Cambria Math"/>
                                    <a:ea typeface="Cambria Math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4</m:t>
                                  </m:r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−5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5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10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−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3600" b="0" i="1" smtClean="0">
                                    <a:latin typeface="Cambria Math"/>
                                    <a:ea typeface="Cambria Math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8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7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4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a:rPr lang="en-US" sz="3600" b="0" i="1" smtClean="0">
                                      <a:latin typeface="Cambria Math"/>
                                      <a:ea typeface="Cambria Math" pitchFamily="18" charset="0"/>
                                    </a:rPr>
                                    <m:t>𝑦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48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−24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16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dirty="0"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1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−9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−24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x = 8; y = -2</a:t>
                </a:r>
                <a:endParaRPr lang="en-US" sz="4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2873</TotalTime>
  <Words>176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3.5 Quiz</vt:lpstr>
      <vt:lpstr>3.5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94</cp:revision>
  <dcterms:created xsi:type="dcterms:W3CDTF">2010-08-17T17:31:29Z</dcterms:created>
  <dcterms:modified xsi:type="dcterms:W3CDTF">2012-04-04T15:29:21Z</dcterms:modified>
</cp:coreProperties>
</file>